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0.5989847715736041</c:v>
                </c:pt>
                <c:pt idx="1">
                  <c:v>0.4010152284263959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0.7025316455696202</c:v>
                </c:pt>
                <c:pt idx="1">
                  <c:v>0.7721518987341772</c:v>
                </c:pt>
                <c:pt idx="2">
                  <c:v>0.5253164556962026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0.6410256410256411</c:v>
                </c:pt>
                <c:pt idx="1">
                  <c:v>0.717948717948718</c:v>
                </c:pt>
                <c:pt idx="2">
                  <c:v>0.5213675213675214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0.5555555555555556</c:v>
                </c:pt>
                <c:pt idx="1">
                  <c:v>0.6153846153846154</c:v>
                </c:pt>
                <c:pt idx="2">
                  <c:v>0.6666666666666666</c:v>
                </c:pt>
                <c:pt idx="3">
                  <c:v>0.6752136752136753</c:v>
                </c:pt>
                <c:pt idx="4">
                  <c:v>0.6153846153846154</c:v>
                </c:pt>
                <c:pt idx="5">
                  <c:v>0.4700854700854701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0.26495726495726496</c:v>
                </c:pt>
                <c:pt idx="1">
                  <c:v>0.2564102564102564</c:v>
                </c:pt>
                <c:pt idx="2">
                  <c:v>0.21367521367521367</c:v>
                </c:pt>
                <c:pt idx="3">
                  <c:v>0.18803418803418803</c:v>
                </c:pt>
                <c:pt idx="4">
                  <c:v>0.2222222222222222</c:v>
                </c:pt>
                <c:pt idx="5">
                  <c:v>0.23931623931623933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0.1794871794871795</c:v>
                </c:pt>
                <c:pt idx="1">
                  <c:v>0.1282051282051282</c:v>
                </c:pt>
                <c:pt idx="2">
                  <c:v>0.11965811965811966</c:v>
                </c:pt>
                <c:pt idx="3">
                  <c:v>0.13675213675213677</c:v>
                </c:pt>
                <c:pt idx="4">
                  <c:v>0.1623931623931624</c:v>
                </c:pt>
                <c:pt idx="5">
                  <c:v>0.2905982905982906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0.5997150997150997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0.23076923076923078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0.16951566951566951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0.5299145299145299</c:v>
                </c:pt>
                <c:pt idx="1">
                  <c:v>0.38461538461538464</c:v>
                </c:pt>
                <c:pt idx="2">
                  <c:v>0.41025641025641024</c:v>
                </c:pt>
                <c:pt idx="3">
                  <c:v>0.49572649572649574</c:v>
                </c:pt>
                <c:pt idx="4">
                  <c:v>0.5726495726495726</c:v>
                </c:pt>
                <c:pt idx="5">
                  <c:v>0.5128205128205128</c:v>
                </c:pt>
                <c:pt idx="6">
                  <c:v>0.5299145299145299</c:v>
                </c:pt>
                <c:pt idx="7">
                  <c:v>0.6068376068376068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0.20512820512820512</c:v>
                </c:pt>
                <c:pt idx="1">
                  <c:v>0.2905982905982906</c:v>
                </c:pt>
                <c:pt idx="2">
                  <c:v>0.24786324786324787</c:v>
                </c:pt>
                <c:pt idx="3">
                  <c:v>0.2905982905982906</c:v>
                </c:pt>
                <c:pt idx="4">
                  <c:v>0.21367521367521367</c:v>
                </c:pt>
                <c:pt idx="5">
                  <c:v>0.23931623931623933</c:v>
                </c:pt>
                <c:pt idx="6">
                  <c:v>0.24786324786324787</c:v>
                </c:pt>
                <c:pt idx="7">
                  <c:v>0.21367521367521367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0.26495726495726496</c:v>
                </c:pt>
                <c:pt idx="1">
                  <c:v>0.3247863247863248</c:v>
                </c:pt>
                <c:pt idx="2">
                  <c:v>0.3418803418803419</c:v>
                </c:pt>
                <c:pt idx="3">
                  <c:v>0.21367521367521367</c:v>
                </c:pt>
                <c:pt idx="4">
                  <c:v>0.21367521367521367</c:v>
                </c:pt>
                <c:pt idx="5">
                  <c:v>0.24786324786324787</c:v>
                </c:pt>
                <c:pt idx="6">
                  <c:v>0.2222222222222222</c:v>
                </c:pt>
                <c:pt idx="7">
                  <c:v>0.1794871794871795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0.5053418803418803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0.24358974358974358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0.25106837606837606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Subdirección de Seguridad Pública</c:v>
                </c:pt>
                <c:pt idx="1">
                  <c:v>Subdirección de Fiscalización, Emergencia y Seguridad Interna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0.48583333333333334</c:v>
                </c:pt>
                <c:pt idx="1">
                  <c:v>0.4017857142857143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Subdirección de Seguridad Pública</c:v>
                </c:pt>
                <c:pt idx="1">
                  <c:v>Subdirección de Fiscalización, Emergencia y Seguridad Interna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0.21895833333333334</c:v>
                </c:pt>
                <c:pt idx="1">
                  <c:v>0.24821428571428572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Subdirección de Seguridad Pública</c:v>
                </c:pt>
                <c:pt idx="1">
                  <c:v>Subdirección de Fiscalización, Emergencia y Seguridad Interna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0.29520833333333335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0.48890304767972814</c:v>
                </c:pt>
                <c:pt idx="1">
                  <c:v>0.22990336625252203</c:v>
                </c:pt>
                <c:pt idx="2">
                  <c:v>0.2811935860677498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Esta Municipalidad se preocupa de ofrecer estabilidad laboral a las personas que trabajan en ella.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0.6016949152542372</c:v>
                </c:pt>
                <c:pt idx="1">
                  <c:v>0.6440677966101696</c:v>
                </c:pt>
                <c:pt idx="2">
                  <c:v>0.7372881355932204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Las personas que conforman mi equipo de trabajo mantienen una buena relación entre sí.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0.788135593220339</c:v>
                </c:pt>
                <c:pt idx="1">
                  <c:v>0.8050847457627119</c:v>
                </c:pt>
                <c:pt idx="2">
                  <c:v>0.8135593220338984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remuneraciones en esta Municipalidad son adecuadas en comparación a las que pagan otras instituciones parecidas.</c:v>
                </c:pt>
                <c:pt idx="1">
                  <c:v>[COO] Todos los que trabajamos en esta esta Municipalidad estamos unidos en torno a los mismos objetivos.</c:v>
                </c:pt>
                <c:pt idx="2">
                  <c:v>[BNF] En esta Municipalidad los beneficios son mejores a los que entregan otras instituciones similares.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0.3644067796610169</c:v>
                </c:pt>
                <c:pt idx="1">
                  <c:v>0.3728813559322034</c:v>
                </c:pt>
                <c:pt idx="2">
                  <c:v>0.4067796610169492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se reconoce a quienes reflejan los valores de esta Municipalidad.</c:v>
                </c:pt>
                <c:pt idx="1">
                  <c:v>[DEI] En esta institución hay una preocupación real por incluir en el trabajo cotidiano a personas distintas a la mayoría (personas en situación de discapacidad, origen social, extranjeros, etc.).</c:v>
                </c:pt>
                <c:pt idx="2">
                  <c:v>[CLA] Existe un proyecto municipal que es conocido por las personas.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0.3162393162393162</c:v>
                </c:pt>
                <c:pt idx="1">
                  <c:v>0.3474576271186441</c:v>
                </c:pt>
                <c:pt idx="2">
                  <c:v>0.3559322033898305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personas que cumplen funciones parecidas en esta Municipalidad reciben sueldos similares.</c:v>
                </c:pt>
                <c:pt idx="1">
                  <c:v>[COO] Las comunicaciones entre los diferentes departamentos municipales son adecuadas.</c:v>
                </c:pt>
                <c:pt idx="2">
                  <c:v>[REM] Los criterios con que se definen las remuneraciones en esta Municipalidad son claros y conocidos.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0.4491525423728814</c:v>
                </c:pt>
                <c:pt idx="1">
                  <c:v>0.4576271186440678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[LID] Mi  jefatura directa es capaz de reconocer sus errores frente a otros.</c:v>
                </c:pt>
                <c:pt idx="1">
                  <c:v>[EQI] En mi equipo de trabajo hay un trato justo para todos, sin favoritismos.</c:v>
                </c:pt>
                <c:pt idx="2">
                  <c:v>[ALS] Puedo realizar mi trabajo sin temor a equivocarme y sufrir consecuencias negativas por ello.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0.36752136752136755</c:v>
                </c:pt>
                <c:pt idx="1">
                  <c:v>0.38461538461538464</c:v>
                </c:pt>
                <c:pt idx="2">
                  <c:v>0.39830508474576276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0.5322033898305085</c:v>
                </c:pt>
                <c:pt idx="1">
                  <c:v>0.4088983050847458</c:v>
                </c:pt>
                <c:pt idx="2">
                  <c:v>0.4745762711864407</c:v>
                </c:pt>
                <c:pt idx="3">
                  <c:v>0.3283898305084746</c:v>
                </c:pt>
                <c:pt idx="4">
                  <c:v>0.3813559322033898</c:v>
                </c:pt>
                <c:pt idx="5">
                  <c:v>0.298728813559322</c:v>
                </c:pt>
                <c:pt idx="6">
                  <c:v>0.4689265536723164</c:v>
                </c:pt>
                <c:pt idx="7">
                  <c:v>0.6313559322033898</c:v>
                </c:pt>
                <c:pt idx="8">
                  <c:v>0.3961864406779661</c:v>
                </c:pt>
                <c:pt idx="9">
                  <c:v>0.7648305084745762</c:v>
                </c:pt>
                <c:pt idx="10">
                  <c:v>0.4216101694915254</c:v>
                </c:pt>
                <c:pt idx="11">
                  <c:v>0.5225988700564972</c:v>
                </c:pt>
                <c:pt idx="12">
                  <c:v>0.632768361581921</c:v>
                </c:pt>
                <c:pt idx="13">
                  <c:v>0.5254237288135594</c:v>
                </c:pt>
                <c:pt idx="14">
                  <c:v>0.5025641025641026</c:v>
                </c:pt>
                <c:pt idx="15">
                  <c:v>0.5384615384615384</c:v>
                </c:pt>
                <c:pt idx="16">
                  <c:v>0.561965811965812</c:v>
                </c:pt>
                <c:pt idx="17">
                  <c:v>0.40854700854700854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0.48890304767972814</c:v>
                </c:pt>
                <c:pt idx="1">
                  <c:v>0.22990336625252203</c:v>
                </c:pt>
                <c:pt idx="2">
                  <c:v>0.2811935860677498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0.5359177215189873</c:v>
                </c:pt>
                <c:pt idx="1">
                  <c:v>0.2221518987341772</c:v>
                </c:pt>
                <c:pt idx="2">
                  <c:v>0.24193037974683546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0.48890304767972814</c:v>
                </c:pt>
                <c:pt idx="1">
                  <c:v>0.22990336625252203</c:v>
                </c:pt>
                <c:pt idx="2">
                  <c:v>0.2811935860677498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0.5322033898305085</c:v>
                </c:pt>
                <c:pt idx="1">
                  <c:v>0.4088983050847458</c:v>
                </c:pt>
                <c:pt idx="2">
                  <c:v>0.4745762711864407</c:v>
                </c:pt>
                <c:pt idx="3">
                  <c:v>0.3283898305084746</c:v>
                </c:pt>
                <c:pt idx="4">
                  <c:v>0.3813559322033898</c:v>
                </c:pt>
                <c:pt idx="5">
                  <c:v>0.298728813559322</c:v>
                </c:pt>
                <c:pt idx="6">
                  <c:v>0.4689265536723164</c:v>
                </c:pt>
                <c:pt idx="7">
                  <c:v>0.6313559322033898</c:v>
                </c:pt>
                <c:pt idx="8">
                  <c:v>0.3961864406779661</c:v>
                </c:pt>
                <c:pt idx="9">
                  <c:v>0.7648305084745762</c:v>
                </c:pt>
                <c:pt idx="10">
                  <c:v>0.4216101694915254</c:v>
                </c:pt>
                <c:pt idx="11">
                  <c:v>0.5225988700564972</c:v>
                </c:pt>
                <c:pt idx="12">
                  <c:v>0.632768361581921</c:v>
                </c:pt>
                <c:pt idx="13">
                  <c:v>0.5254237288135594</c:v>
                </c:pt>
                <c:pt idx="14">
                  <c:v>0.5025641025641026</c:v>
                </c:pt>
                <c:pt idx="15">
                  <c:v>0.5384615384615384</c:v>
                </c:pt>
                <c:pt idx="16">
                  <c:v>0.561965811965812</c:v>
                </c:pt>
                <c:pt idx="17">
                  <c:v>0.40854700854700854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0.48890304767972814</c:v>
                </c:pt>
                <c:pt idx="1">
                  <c:v>0.48890304767972814</c:v>
                </c:pt>
                <c:pt idx="2">
                  <c:v>0.48890304767972814</c:v>
                </c:pt>
                <c:pt idx="3">
                  <c:v>0.48890304767972814</c:v>
                </c:pt>
                <c:pt idx="4">
                  <c:v>0.48890304767972814</c:v>
                </c:pt>
                <c:pt idx="5">
                  <c:v>0.48890304767972814</c:v>
                </c:pt>
                <c:pt idx="6">
                  <c:v>0.48890304767972814</c:v>
                </c:pt>
                <c:pt idx="7">
                  <c:v>0.48890304767972814</c:v>
                </c:pt>
                <c:pt idx="8">
                  <c:v>0.48890304767972814</c:v>
                </c:pt>
                <c:pt idx="9">
                  <c:v>0.48890304767972814</c:v>
                </c:pt>
                <c:pt idx="10">
                  <c:v>0.48890304767972814</c:v>
                </c:pt>
                <c:pt idx="11">
                  <c:v>0.48890304767972814</c:v>
                </c:pt>
                <c:pt idx="12">
                  <c:v>0.48890304767972814</c:v>
                </c:pt>
                <c:pt idx="13">
                  <c:v>0.48890304767972814</c:v>
                </c:pt>
                <c:pt idx="14">
                  <c:v>0.48890304767972814</c:v>
                </c:pt>
                <c:pt idx="15">
                  <c:v>0.48890304767972814</c:v>
                </c:pt>
                <c:pt idx="16">
                  <c:v>0.48890304767972814</c:v>
                </c:pt>
                <c:pt idx="17">
                  <c:v>0.48890304767972814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0.5322033898305085</c:v>
                </c:pt>
                <c:pt idx="1">
                  <c:v>0.4088983050847458</c:v>
                </c:pt>
                <c:pt idx="2">
                  <c:v>0.4745762711864407</c:v>
                </c:pt>
                <c:pt idx="3">
                  <c:v>0.3283898305084746</c:v>
                </c:pt>
                <c:pt idx="4">
                  <c:v>0.3813559322033898</c:v>
                </c:pt>
                <c:pt idx="5">
                  <c:v>0.298728813559322</c:v>
                </c:pt>
                <c:pt idx="6">
                  <c:v>0.4689265536723164</c:v>
                </c:pt>
                <c:pt idx="7">
                  <c:v>0.6313559322033898</c:v>
                </c:pt>
                <c:pt idx="8">
                  <c:v>0.3961864406779661</c:v>
                </c:pt>
                <c:pt idx="9">
                  <c:v>0.7648305084745762</c:v>
                </c:pt>
                <c:pt idx="10">
                  <c:v>0.4216101694915254</c:v>
                </c:pt>
                <c:pt idx="11">
                  <c:v>0.5225988700564972</c:v>
                </c:pt>
                <c:pt idx="12">
                  <c:v>0.632768361581921</c:v>
                </c:pt>
                <c:pt idx="13">
                  <c:v>0.5254237288135594</c:v>
                </c:pt>
                <c:pt idx="14">
                  <c:v>0.5025641025641026</c:v>
                </c:pt>
                <c:pt idx="15">
                  <c:v>0.5384615384615384</c:v>
                </c:pt>
                <c:pt idx="16">
                  <c:v>0.561965811965812</c:v>
                </c:pt>
                <c:pt idx="17">
                  <c:v>0.40854700854700854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0.1847457627118644</c:v>
                </c:pt>
                <c:pt idx="1">
                  <c:v>0.2478813559322034</c:v>
                </c:pt>
                <c:pt idx="2">
                  <c:v>0.3156779661016949</c:v>
                </c:pt>
                <c:pt idx="3">
                  <c:v>0.2690677966101695</c:v>
                </c:pt>
                <c:pt idx="4">
                  <c:v>0.2330508474576271</c:v>
                </c:pt>
                <c:pt idx="5">
                  <c:v>0.3199152542372881</c:v>
                </c:pt>
                <c:pt idx="6">
                  <c:v>0.2330508474576271</c:v>
                </c:pt>
                <c:pt idx="7">
                  <c:v>0.19491525423728814</c:v>
                </c:pt>
                <c:pt idx="8">
                  <c:v>0.2563559322033898</c:v>
                </c:pt>
                <c:pt idx="9">
                  <c:v>0.1292372881355932</c:v>
                </c:pt>
                <c:pt idx="10">
                  <c:v>0.2266949152542373</c:v>
                </c:pt>
                <c:pt idx="11">
                  <c:v>0.23728813559322035</c:v>
                </c:pt>
                <c:pt idx="12">
                  <c:v>0.20903954802259886</c:v>
                </c:pt>
                <c:pt idx="13">
                  <c:v>0.2457627118644068</c:v>
                </c:pt>
                <c:pt idx="14">
                  <c:v>0.19145299145299147</c:v>
                </c:pt>
                <c:pt idx="15">
                  <c:v>0.20512820512820512</c:v>
                </c:pt>
                <c:pt idx="16">
                  <c:v>0.21367521367521367</c:v>
                </c:pt>
                <c:pt idx="17">
                  <c:v>0.26324786324786326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0.2830508474576271</c:v>
                </c:pt>
                <c:pt idx="1">
                  <c:v>0.3432203389830508</c:v>
                </c:pt>
                <c:pt idx="2">
                  <c:v>0.2097457627118644</c:v>
                </c:pt>
                <c:pt idx="3">
                  <c:v>0.4025423728813559</c:v>
                </c:pt>
                <c:pt idx="4">
                  <c:v>0.3855932203389831</c:v>
                </c:pt>
                <c:pt idx="5">
                  <c:v>0.3813559322033898</c:v>
                </c:pt>
                <c:pt idx="6">
                  <c:v>0.2980225988700565</c:v>
                </c:pt>
                <c:pt idx="7">
                  <c:v>0.17372881355932204</c:v>
                </c:pt>
                <c:pt idx="8">
                  <c:v>0.3474576271186441</c:v>
                </c:pt>
                <c:pt idx="9">
                  <c:v>0.1059322033898305</c:v>
                </c:pt>
                <c:pt idx="10">
                  <c:v>0.3516949152542373</c:v>
                </c:pt>
                <c:pt idx="11">
                  <c:v>0.2401129943502825</c:v>
                </c:pt>
                <c:pt idx="12">
                  <c:v>0.15819209039548024</c:v>
                </c:pt>
                <c:pt idx="13">
                  <c:v>0.2288135593220339</c:v>
                </c:pt>
                <c:pt idx="14">
                  <c:v>0.305982905982906</c:v>
                </c:pt>
                <c:pt idx="15">
                  <c:v>0.2564102564102564</c:v>
                </c:pt>
                <c:pt idx="16">
                  <c:v>0.22435897435897437</c:v>
                </c:pt>
                <c:pt idx="17">
                  <c:v>0.3282051282051282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0.5322033898305085</c:v>
                </c:pt>
                <c:pt idx="1">
                  <c:v>0.4088983050847458</c:v>
                </c:pt>
                <c:pt idx="2">
                  <c:v>0.4745762711864407</c:v>
                </c:pt>
                <c:pt idx="3">
                  <c:v>0.3283898305084746</c:v>
                </c:pt>
                <c:pt idx="4">
                  <c:v>0.3813559322033898</c:v>
                </c:pt>
                <c:pt idx="5">
                  <c:v>0.298728813559322</c:v>
                </c:pt>
                <c:pt idx="6">
                  <c:v>0.4689265536723164</c:v>
                </c:pt>
                <c:pt idx="7">
                  <c:v>0.6313559322033898</c:v>
                </c:pt>
                <c:pt idx="8">
                  <c:v>0.3961864406779661</c:v>
                </c:pt>
                <c:pt idx="9">
                  <c:v>0.7648305084745762</c:v>
                </c:pt>
                <c:pt idx="10">
                  <c:v>0.4216101694915254</c:v>
                </c:pt>
                <c:pt idx="11">
                  <c:v>0.5225988700564972</c:v>
                </c:pt>
                <c:pt idx="12">
                  <c:v>0.632768361581921</c:v>
                </c:pt>
                <c:pt idx="13">
                  <c:v>0.5254237288135594</c:v>
                </c:pt>
                <c:pt idx="14">
                  <c:v>0.5025641025641026</c:v>
                </c:pt>
                <c:pt idx="15">
                  <c:v>0.5384615384615384</c:v>
                </c:pt>
                <c:pt idx="16">
                  <c:v>0.561965811965812</c:v>
                </c:pt>
                <c:pt idx="17">
                  <c:v>0.40854700854700854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Seguridad Pública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0.6037974683544304</c:v>
                </c:pt>
                <c:pt idx="1">
                  <c:v>0.47468354430379744</c:v>
                </c:pt>
                <c:pt idx="2">
                  <c:v>0.5870253164556962</c:v>
                </c:pt>
                <c:pt idx="3">
                  <c:v>0.5617088607594937</c:v>
                </c:pt>
                <c:pt idx="4">
                  <c:v>0.4889240506329114</c:v>
                </c:pt>
                <c:pt idx="5">
                  <c:v>0.4762658227848101</c:v>
                </c:pt>
                <c:pt idx="6">
                  <c:v>0.3322784810126582</c:v>
                </c:pt>
                <c:pt idx="7">
                  <c:v>0.6281645569620253</c:v>
                </c:pt>
                <c:pt idx="8">
                  <c:v>0.4525316455696203</c:v>
                </c:pt>
                <c:pt idx="9">
                  <c:v>0.7183544303797469</c:v>
                </c:pt>
                <c:pt idx="10">
                  <c:v>0.4541139240506329</c:v>
                </c:pt>
                <c:pt idx="11">
                  <c:v>0.6265822784810127</c:v>
                </c:pt>
                <c:pt idx="12">
                  <c:v>0.6919831223628692</c:v>
                </c:pt>
                <c:pt idx="13">
                  <c:v>0.5174050632911392</c:v>
                </c:pt>
                <c:pt idx="14">
                  <c:v>0.5430379746835443</c:v>
                </c:pt>
                <c:pt idx="15">
                  <c:v>0.5590717299578059</c:v>
                </c:pt>
                <c:pt idx="16">
                  <c:v>0.6455696202531646</c:v>
                </c:pt>
                <c:pt idx="17">
                  <c:v>0.4278481012658228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0.5322033898305085</c:v>
                </c:pt>
                <c:pt idx="1">
                  <c:v>0.4088983050847458</c:v>
                </c:pt>
                <c:pt idx="2">
                  <c:v>0.4745762711864407</c:v>
                </c:pt>
                <c:pt idx="3">
                  <c:v>0.3283898305084746</c:v>
                </c:pt>
                <c:pt idx="4">
                  <c:v>0.3813559322033898</c:v>
                </c:pt>
                <c:pt idx="5">
                  <c:v>0.298728813559322</c:v>
                </c:pt>
                <c:pt idx="6">
                  <c:v>0.4689265536723164</c:v>
                </c:pt>
                <c:pt idx="7">
                  <c:v>0.6313559322033898</c:v>
                </c:pt>
                <c:pt idx="8">
                  <c:v>0.3961864406779661</c:v>
                </c:pt>
                <c:pt idx="9">
                  <c:v>0.7648305084745762</c:v>
                </c:pt>
                <c:pt idx="10">
                  <c:v>0.4216101694915254</c:v>
                </c:pt>
                <c:pt idx="11">
                  <c:v>0.5225988700564972</c:v>
                </c:pt>
                <c:pt idx="12">
                  <c:v>0.632768361581921</c:v>
                </c:pt>
                <c:pt idx="13">
                  <c:v>0.5254237288135594</c:v>
                </c:pt>
                <c:pt idx="14">
                  <c:v>0.5025641025641026</c:v>
                </c:pt>
                <c:pt idx="15">
                  <c:v>0.5384615384615384</c:v>
                </c:pt>
                <c:pt idx="16">
                  <c:v>0.561965811965812</c:v>
                </c:pt>
                <c:pt idx="17">
                  <c:v>0.40854700854700854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0.5897435897435898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0.18803418803418803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0.2222222222222222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Seguridad Pública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118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79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197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Seguridad Pública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Seguridad Pública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Seguridad Pública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Seguridad Pública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Seguridad Pública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(49%)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64%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72%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Dirección de Seguridad Pública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Seguridad Pública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Fiscalización, Emergencia y Seguridad Interna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Claridad organizacional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63%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hay claridad respecto a las funciones y tareas que deben realizar y cómo su trabajo contribuye a las metas del equipo.</a:t>
            </a:r>
          </a:p>
          <a:p>
            <a:r>
              <a:t>Consideran que existe un proyecto institución que es conocido por todos/as.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los sueldos entre quienes realizan funciones similares serían inequitativos.</a:t>
            </a:r>
          </a:p>
          <a:p>
            <a:r>
              <a:t>Consideran que los criterios para definir las remuneraciones no serían del todo claros.</a:t>
            </a:r>
          </a:p>
          <a:p>
            <a:r>
              <a:t>Piensan que las remuneraciones serían menos atractivas en comparación a lo ofrecido por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Remuneraciones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Seguridad Pública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